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tinkercad.com/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CB1EFE-8D71-48CB-B574-5F7B17D4B3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Hanojské věže</a:t>
            </a:r>
            <a:br>
              <a:rPr lang="cs-CZ" dirty="0"/>
            </a:br>
            <a:r>
              <a:rPr lang="cs-CZ" dirty="0" err="1"/>
              <a:t>Tinkercad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3198A65-E628-4A06-8E06-79EF84612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Pionýr, z. s. - Pionýrská skupina Dravci </a:t>
            </a:r>
          </a:p>
          <a:p>
            <a:r>
              <a:rPr lang="cs-CZ" dirty="0"/>
              <a:t>Jakub Škrabánek</a:t>
            </a:r>
          </a:p>
        </p:txBody>
      </p:sp>
    </p:spTree>
    <p:extLst>
      <p:ext uri="{BB962C8B-B14F-4D97-AF65-F5344CB8AC3E}">
        <p14:creationId xmlns:p14="http://schemas.microsoft.com/office/powerpoint/2010/main" val="315667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Změníme první 2 hodnoty prvního prstence (Poloměr a tloušťku stěny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8CF10AD7-8673-4B88-B756-2C58878868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553" t="22794" r="15158" b="40704"/>
          <a:stretch/>
        </p:blipFill>
        <p:spPr>
          <a:xfrm>
            <a:off x="5552388" y="2961345"/>
            <a:ext cx="2799761" cy="37601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1" name="Přímá spojnice se šipkou 10">
            <a:extLst>
              <a:ext uri="{FF2B5EF4-FFF2-40B4-BE49-F238E27FC236}">
                <a16:creationId xmlns:a16="http://schemas.microsoft.com/office/drawing/2014/main" id="{868BB327-58FB-44A0-B351-DDA05973C991}"/>
              </a:ext>
            </a:extLst>
          </p:cNvPr>
          <p:cNvCxnSpPr>
            <a:cxnSpLocks/>
          </p:cNvCxnSpPr>
          <p:nvPr/>
        </p:nvCxnSpPr>
        <p:spPr>
          <a:xfrm flipV="1">
            <a:off x="8135332" y="3850423"/>
            <a:ext cx="829559" cy="772998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903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Uděláme duplikát </a:t>
            </a:r>
            <a:r>
              <a:rPr lang="cs-CZ" sz="3200" i="1" dirty="0"/>
              <a:t>(</a:t>
            </a:r>
            <a:r>
              <a:rPr lang="cs-CZ" sz="3200" i="1" dirty="0" err="1"/>
              <a:t>Ctrl+D</a:t>
            </a:r>
            <a:r>
              <a:rPr lang="cs-CZ" sz="3200" i="1" dirty="0"/>
              <a:t> nebo ikonka v liště)</a:t>
            </a:r>
            <a:r>
              <a:rPr lang="cs-CZ" sz="3200" dirty="0"/>
              <a:t> prvního prstence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2026763" y="1788578"/>
            <a:ext cx="9874886" cy="4863637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F6C27385-CD0A-4F55-A050-8476A2BD0C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1" t="11823" r="89834" b="82471"/>
          <a:stretch/>
        </p:blipFill>
        <p:spPr>
          <a:xfrm>
            <a:off x="367337" y="5406779"/>
            <a:ext cx="3455861" cy="1439945"/>
          </a:xfrm>
          <a:prstGeom prst="rect">
            <a:avLst/>
          </a:prstGeom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E5B35A9B-F871-45A4-93AB-49B61A178132}"/>
              </a:ext>
            </a:extLst>
          </p:cNvPr>
          <p:cNvCxnSpPr>
            <a:cxnSpLocks/>
          </p:cNvCxnSpPr>
          <p:nvPr/>
        </p:nvCxnSpPr>
        <p:spPr>
          <a:xfrm flipV="1">
            <a:off x="2168165" y="2426065"/>
            <a:ext cx="499621" cy="3201737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ál 6">
            <a:extLst>
              <a:ext uri="{FF2B5EF4-FFF2-40B4-BE49-F238E27FC236}">
                <a16:creationId xmlns:a16="http://schemas.microsoft.com/office/drawing/2014/main" id="{482D8F2B-2734-4A05-96DA-13E1FCEE4526}"/>
              </a:ext>
            </a:extLst>
          </p:cNvPr>
          <p:cNvSpPr/>
          <p:nvPr/>
        </p:nvSpPr>
        <p:spPr>
          <a:xfrm>
            <a:off x="1437354" y="5346603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0A44104D-CC7D-44A8-8046-3C1812C92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79" t="52232" r="48933" b="24381"/>
          <a:stretch/>
        </p:blipFill>
        <p:spPr>
          <a:xfrm>
            <a:off x="5472543" y="1334482"/>
            <a:ext cx="4468301" cy="26138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1" name="Přímá spojnice se šipkou 10">
            <a:extLst>
              <a:ext uri="{FF2B5EF4-FFF2-40B4-BE49-F238E27FC236}">
                <a16:creationId xmlns:a16="http://schemas.microsoft.com/office/drawing/2014/main" id="{B5505ACE-4415-4157-BD8C-55EC368F7E90}"/>
              </a:ext>
            </a:extLst>
          </p:cNvPr>
          <p:cNvCxnSpPr>
            <a:cxnSpLocks/>
          </p:cNvCxnSpPr>
          <p:nvPr/>
        </p:nvCxnSpPr>
        <p:spPr>
          <a:xfrm flipH="1">
            <a:off x="5863472" y="3274478"/>
            <a:ext cx="1291472" cy="1468775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305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09" t="6220" b="6220"/>
          <a:stretch/>
        </p:blipFill>
        <p:spPr>
          <a:xfrm>
            <a:off x="4344817" y="1773975"/>
            <a:ext cx="7715208" cy="4853577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Opakujeme postup a měníme hodnoty postupně abychom měli vetší prstence</a:t>
            </a:r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9A643C07-9B86-44CE-9362-048001594958}"/>
              </a:ext>
            </a:extLst>
          </p:cNvPr>
          <p:cNvSpPr txBox="1"/>
          <p:nvPr/>
        </p:nvSpPr>
        <p:spPr>
          <a:xfrm>
            <a:off x="728222" y="2542410"/>
            <a:ext cx="3862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b="1" dirty="0"/>
              <a:t>Prsten – Poloměr : </a:t>
            </a:r>
            <a:r>
              <a:rPr lang="cs-CZ" sz="2400" b="1" dirty="0" err="1"/>
              <a:t>Tlouštka</a:t>
            </a:r>
            <a:r>
              <a:rPr lang="cs-CZ" sz="2400" b="1" dirty="0"/>
              <a:t> </a:t>
            </a:r>
          </a:p>
          <a:p>
            <a:r>
              <a:rPr lang="cs-CZ" sz="2400" b="1" dirty="0"/>
              <a:t>					  stěny</a:t>
            </a:r>
          </a:p>
          <a:p>
            <a:r>
              <a:rPr lang="cs-CZ" sz="2400" dirty="0"/>
              <a:t>1. Prsten – 10mm : 5mm</a:t>
            </a:r>
          </a:p>
          <a:p>
            <a:r>
              <a:rPr lang="cs-CZ" sz="2400" dirty="0"/>
              <a:t>2. Prsten – 15mm : 10 mm</a:t>
            </a:r>
          </a:p>
          <a:p>
            <a:r>
              <a:rPr lang="cs-CZ" sz="2400" dirty="0"/>
              <a:t>3. Prsten – 20mm : 15mm</a:t>
            </a:r>
          </a:p>
          <a:p>
            <a:r>
              <a:rPr lang="cs-CZ" sz="2400" dirty="0"/>
              <a:t>4. Prsten – 25mm : 20mm</a:t>
            </a:r>
          </a:p>
          <a:p>
            <a:r>
              <a:rPr lang="cs-CZ" sz="2400" dirty="0"/>
              <a:t>5. Prsten – 30mm : 25mm</a:t>
            </a:r>
          </a:p>
        </p:txBody>
      </p:sp>
    </p:spTree>
    <p:extLst>
      <p:ext uri="{BB962C8B-B14F-4D97-AF65-F5344CB8AC3E}">
        <p14:creationId xmlns:p14="http://schemas.microsoft.com/office/powerpoint/2010/main" val="603286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Uděláme poslední duplikát který bude mít hodnoty: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474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2800" dirty="0"/>
              <a:t>Poskládáme prstence a podstavu, tak aby se nám vešli na pracovní plochu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32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Připravíme se na export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F7A8542A-528C-4A9E-BCC4-A05BB0D21B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755" t="6220" b="66750"/>
          <a:stretch/>
        </p:blipFill>
        <p:spPr>
          <a:xfrm>
            <a:off x="2790333" y="1995380"/>
            <a:ext cx="5410986" cy="45091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84C542F5-92BF-40DD-9E78-F66A041C3E57}"/>
              </a:ext>
            </a:extLst>
          </p:cNvPr>
          <p:cNvCxnSpPr>
            <a:cxnSpLocks/>
          </p:cNvCxnSpPr>
          <p:nvPr/>
        </p:nvCxnSpPr>
        <p:spPr>
          <a:xfrm flipV="1">
            <a:off x="6579909" y="2102177"/>
            <a:ext cx="3996965" cy="1093510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525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Zahrnout </a:t>
            </a:r>
            <a:r>
              <a:rPr lang="cs-CZ" sz="3200" i="1" dirty="0"/>
              <a:t>Vše, co je v návrhu</a:t>
            </a:r>
            <a:r>
              <a:rPr lang="cs-CZ" sz="3200" dirty="0"/>
              <a:t> a klikneme na .STL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586537" y="1315039"/>
            <a:ext cx="10605463" cy="5223465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4109B181-F904-4728-852B-911B2E371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89" t="29747" r="38235" b="32012"/>
          <a:stretch/>
        </p:blipFill>
        <p:spPr>
          <a:xfrm>
            <a:off x="152401" y="1565789"/>
            <a:ext cx="4985208" cy="4529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Ovál 9">
            <a:extLst>
              <a:ext uri="{FF2B5EF4-FFF2-40B4-BE49-F238E27FC236}">
                <a16:creationId xmlns:a16="http://schemas.microsoft.com/office/drawing/2014/main" id="{B05E9A51-C2BC-4529-975A-DA9153CD6CA9}"/>
              </a:ext>
            </a:extLst>
          </p:cNvPr>
          <p:cNvSpPr/>
          <p:nvPr/>
        </p:nvSpPr>
        <p:spPr>
          <a:xfrm>
            <a:off x="2554664" y="3429000"/>
            <a:ext cx="2582945" cy="8413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5" name="Přímá spojnice se šipkou 4">
            <a:extLst>
              <a:ext uri="{FF2B5EF4-FFF2-40B4-BE49-F238E27FC236}">
                <a16:creationId xmlns:a16="http://schemas.microsoft.com/office/drawing/2014/main" id="{FA5B8938-EED9-4457-96C8-CB87599D3278}"/>
              </a:ext>
            </a:extLst>
          </p:cNvPr>
          <p:cNvCxnSpPr>
            <a:cxnSpLocks/>
          </p:cNvCxnSpPr>
          <p:nvPr/>
        </p:nvCxnSpPr>
        <p:spPr>
          <a:xfrm>
            <a:off x="4524866" y="3799002"/>
            <a:ext cx="2799761" cy="75414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085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Zkontrolujeme jestli se nám to v pořádku stáhlo</a:t>
            </a:r>
          </a:p>
        </p:txBody>
      </p:sp>
      <p:grpSp>
        <p:nvGrpSpPr>
          <p:cNvPr id="3" name="Skupina 2">
            <a:extLst>
              <a:ext uri="{FF2B5EF4-FFF2-40B4-BE49-F238E27FC236}">
                <a16:creationId xmlns:a16="http://schemas.microsoft.com/office/drawing/2014/main" id="{D174AE66-1B18-4218-9EEA-8D957E9D0FAC}"/>
              </a:ext>
            </a:extLst>
          </p:cNvPr>
          <p:cNvGrpSpPr/>
          <p:nvPr/>
        </p:nvGrpSpPr>
        <p:grpSpPr>
          <a:xfrm>
            <a:off x="1219200" y="1451221"/>
            <a:ext cx="10605463" cy="5223465"/>
            <a:chOff x="1219200" y="1451221"/>
            <a:chExt cx="10605463" cy="5223465"/>
          </a:xfrm>
        </p:grpSpPr>
        <p:pic>
          <p:nvPicPr>
            <p:cNvPr id="4" name="Obrázek 3">
              <a:extLst>
                <a:ext uri="{FF2B5EF4-FFF2-40B4-BE49-F238E27FC236}">
                  <a16:creationId xmlns:a16="http://schemas.microsoft.com/office/drawing/2014/main" id="{A88D09D1-9D48-48C8-9BDC-9C960E2B9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6220" b="6220"/>
            <a:stretch/>
          </p:blipFill>
          <p:spPr>
            <a:xfrm>
              <a:off x="1219200" y="1451221"/>
              <a:ext cx="10605463" cy="5223465"/>
            </a:xfrm>
            <a:prstGeom prst="rect">
              <a:avLst/>
            </a:prstGeom>
          </p:spPr>
        </p:pic>
        <p:pic>
          <p:nvPicPr>
            <p:cNvPr id="5" name="Obrázek 4">
              <a:extLst>
                <a:ext uri="{FF2B5EF4-FFF2-40B4-BE49-F238E27FC236}">
                  <a16:creationId xmlns:a16="http://schemas.microsoft.com/office/drawing/2014/main" id="{4D1000AE-5DE5-48DD-AC49-43819835F1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Brush/>
                      </a14:imgEffect>
                    </a14:imgLayer>
                  </a14:imgProps>
                </a:ext>
              </a:extLst>
            </a:blip>
            <a:srcRect l="54013" t="12864" r="23232" b="69279"/>
            <a:stretch/>
          </p:blipFill>
          <p:spPr>
            <a:xfrm>
              <a:off x="6947555" y="1847655"/>
              <a:ext cx="2413262" cy="1065228"/>
            </a:xfrm>
            <a:prstGeom prst="rect">
              <a:avLst/>
            </a:prstGeom>
          </p:spPr>
        </p:pic>
      </p:grpSp>
      <p:grpSp>
        <p:nvGrpSpPr>
          <p:cNvPr id="9" name="Skupina 8">
            <a:extLst>
              <a:ext uri="{FF2B5EF4-FFF2-40B4-BE49-F238E27FC236}">
                <a16:creationId xmlns:a16="http://schemas.microsoft.com/office/drawing/2014/main" id="{6D0B46C8-ED52-478A-923E-C045D1F2617A}"/>
              </a:ext>
            </a:extLst>
          </p:cNvPr>
          <p:cNvGrpSpPr/>
          <p:nvPr/>
        </p:nvGrpSpPr>
        <p:grpSpPr>
          <a:xfrm>
            <a:off x="1025951" y="3128601"/>
            <a:ext cx="5070049" cy="3256799"/>
            <a:chOff x="2235725" y="2628253"/>
            <a:chExt cx="5984448" cy="3971407"/>
          </a:xfrm>
        </p:grpSpPr>
        <p:pic>
          <p:nvPicPr>
            <p:cNvPr id="7" name="Obrázek 6">
              <a:extLst>
                <a:ext uri="{FF2B5EF4-FFF2-40B4-BE49-F238E27FC236}">
                  <a16:creationId xmlns:a16="http://schemas.microsoft.com/office/drawing/2014/main" id="{E16F3A0B-C0E7-4948-A7B8-4F700F16F5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4013" t="6220" r="23232" b="66934"/>
            <a:stretch/>
          </p:blipFill>
          <p:spPr>
            <a:xfrm>
              <a:off x="2235725" y="2628253"/>
              <a:ext cx="5984448" cy="397140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8" name="Obrázek 7">
              <a:extLst>
                <a:ext uri="{FF2B5EF4-FFF2-40B4-BE49-F238E27FC236}">
                  <a16:creationId xmlns:a16="http://schemas.microsoft.com/office/drawing/2014/main" id="{E15120DB-2E9C-44A0-8AC5-89C504B74E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aintBrus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35725" y="3678304"/>
              <a:ext cx="5984448" cy="2641570"/>
            </a:xfrm>
            <a:prstGeom prst="rect">
              <a:avLst/>
            </a:prstGeom>
          </p:spPr>
        </p:pic>
      </p:grpSp>
      <p:cxnSp>
        <p:nvCxnSpPr>
          <p:cNvPr id="10" name="Přímá spojnice se šipkou 9">
            <a:extLst>
              <a:ext uri="{FF2B5EF4-FFF2-40B4-BE49-F238E27FC236}">
                <a16:creationId xmlns:a16="http://schemas.microsoft.com/office/drawing/2014/main" id="{1D3FE05C-DFD7-4770-9350-7B085ABD7A7F}"/>
              </a:ext>
            </a:extLst>
          </p:cNvPr>
          <p:cNvCxnSpPr>
            <a:cxnSpLocks/>
          </p:cNvCxnSpPr>
          <p:nvPr/>
        </p:nvCxnSpPr>
        <p:spPr>
          <a:xfrm flipV="1">
            <a:off x="3629320" y="1762812"/>
            <a:ext cx="4355183" cy="1819374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Přímá spojnice se šipkou 13">
            <a:extLst>
              <a:ext uri="{FF2B5EF4-FFF2-40B4-BE49-F238E27FC236}">
                <a16:creationId xmlns:a16="http://schemas.microsoft.com/office/drawing/2014/main" id="{1F2028AE-9150-45CB-A809-ECB77B5F5179}"/>
              </a:ext>
            </a:extLst>
          </p:cNvPr>
          <p:cNvCxnSpPr>
            <a:cxnSpLocks/>
          </p:cNvCxnSpPr>
          <p:nvPr/>
        </p:nvCxnSpPr>
        <p:spPr>
          <a:xfrm>
            <a:off x="2733773" y="1677971"/>
            <a:ext cx="4091233" cy="0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B3C21576-F0A9-497A-AC2A-3F08FC4C5D18}"/>
              </a:ext>
            </a:extLst>
          </p:cNvPr>
          <p:cNvSpPr txBox="1"/>
          <p:nvPr/>
        </p:nvSpPr>
        <p:spPr>
          <a:xfrm>
            <a:off x="1762812" y="2439850"/>
            <a:ext cx="2413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Jmenuje se to stejně jako náš projekt</a:t>
            </a:r>
          </a:p>
        </p:txBody>
      </p:sp>
    </p:spTree>
    <p:extLst>
      <p:ext uri="{BB962C8B-B14F-4D97-AF65-F5344CB8AC3E}">
        <p14:creationId xmlns:p14="http://schemas.microsoft.com/office/powerpoint/2010/main" val="884346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E37C100-6DAC-4BB8-9465-92CC16157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Máme hotový model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7DE03BC-9252-4989-B98B-015E3DB98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přesuneme se do </a:t>
            </a:r>
            <a:r>
              <a:rPr lang="cs-CZ" dirty="0" err="1"/>
              <a:t>PrusaSliceru</a:t>
            </a:r>
            <a:r>
              <a:rPr lang="cs-CZ" dirty="0"/>
              <a:t>.</a:t>
            </a:r>
          </a:p>
          <a:p>
            <a:r>
              <a:rPr lang="cs-CZ" dirty="0"/>
              <a:t>Dle potřeby použijte .</a:t>
            </a:r>
            <a:r>
              <a:rPr lang="cs-CZ" dirty="0" err="1"/>
              <a:t>pdf</a:t>
            </a:r>
            <a:r>
              <a:rPr lang="cs-CZ" dirty="0"/>
              <a:t> návod pro </a:t>
            </a:r>
            <a:r>
              <a:rPr lang="cs-CZ" dirty="0" err="1"/>
              <a:t>PrusaSlicer</a:t>
            </a:r>
            <a:r>
              <a:rPr lang="cs-CZ" dirty="0"/>
              <a:t> na tento projekt</a:t>
            </a:r>
          </a:p>
        </p:txBody>
      </p:sp>
    </p:spTree>
    <p:extLst>
      <p:ext uri="{BB962C8B-B14F-4D97-AF65-F5344CB8AC3E}">
        <p14:creationId xmlns:p14="http://schemas.microsoft.com/office/powerpoint/2010/main" val="3414919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D5CA2E7-8436-4E90-A81A-BFC22B10D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/>
              <a:t>Otevřeme si </a:t>
            </a:r>
            <a:r>
              <a:rPr lang="cs-CZ" dirty="0">
                <a:hlinkClick r:id="rId2"/>
              </a:rPr>
              <a:t>https://www.tinkercad.com/</a:t>
            </a:r>
            <a:r>
              <a:rPr lang="cs-CZ" dirty="0"/>
              <a:t>, přihlásíme se a klikneme na nový projekt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E132324A-AA46-4FE6-A2AB-96A8F66CB5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24" b="19383"/>
          <a:stretch/>
        </p:blipFill>
        <p:spPr>
          <a:xfrm>
            <a:off x="1219200" y="2108270"/>
            <a:ext cx="10761133" cy="4394130"/>
          </a:xfrm>
          <a:prstGeom prst="rect">
            <a:avLst/>
          </a:prstGeom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2DA70394-126E-4B7E-A89B-F27C433E6E56}"/>
              </a:ext>
            </a:extLst>
          </p:cNvPr>
          <p:cNvCxnSpPr>
            <a:cxnSpLocks/>
          </p:cNvCxnSpPr>
          <p:nvPr/>
        </p:nvCxnSpPr>
        <p:spPr>
          <a:xfrm flipH="1" flipV="1">
            <a:off x="4021667" y="3810000"/>
            <a:ext cx="2294744" cy="4953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Obrázek 11">
            <a:extLst>
              <a:ext uri="{FF2B5EF4-FFF2-40B4-BE49-F238E27FC236}">
                <a16:creationId xmlns:a16="http://schemas.microsoft.com/office/drawing/2014/main" id="{F3B114B2-69C5-4079-9E0B-F95D1BB20E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83" t="32501" r="74405" b="61007"/>
          <a:stretch/>
        </p:blipFill>
        <p:spPr>
          <a:xfrm>
            <a:off x="6458042" y="4213782"/>
            <a:ext cx="4440025" cy="1485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3906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B6CD694-A25F-4E8A-8B73-7CF5128C4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Máme prázdný projekt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46C43251-1CFA-4492-819D-D2338F763D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40" b="5185"/>
          <a:stretch/>
        </p:blipFill>
        <p:spPr>
          <a:xfrm>
            <a:off x="1219200" y="1451728"/>
            <a:ext cx="10566400" cy="5157494"/>
          </a:xfrm>
          <a:prstGeom prst="rect">
            <a:avLst/>
          </a:prstGeom>
        </p:spPr>
      </p:pic>
      <p:cxnSp>
        <p:nvCxnSpPr>
          <p:cNvPr id="8" name="Přímá spojnice se šipkou 7">
            <a:extLst>
              <a:ext uri="{FF2B5EF4-FFF2-40B4-BE49-F238E27FC236}">
                <a16:creationId xmlns:a16="http://schemas.microsoft.com/office/drawing/2014/main" id="{E5B51E7F-593B-4318-B1C2-B9093B504B50}"/>
              </a:ext>
            </a:extLst>
          </p:cNvPr>
          <p:cNvCxnSpPr>
            <a:cxnSpLocks/>
          </p:cNvCxnSpPr>
          <p:nvPr/>
        </p:nvCxnSpPr>
        <p:spPr>
          <a:xfrm flipH="1" flipV="1">
            <a:off x="2658533" y="1600200"/>
            <a:ext cx="973667" cy="5715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A35B7E79-9D14-41F6-BD6E-25663054D60F}"/>
              </a:ext>
            </a:extLst>
          </p:cNvPr>
          <p:cNvSpPr txBox="1"/>
          <p:nvPr/>
        </p:nvSpPr>
        <p:spPr>
          <a:xfrm>
            <a:off x="3784600" y="2171700"/>
            <a:ext cx="178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Název projektu</a:t>
            </a:r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DFCBB829-89B1-4052-9DD7-756F707DF870}"/>
              </a:ext>
            </a:extLst>
          </p:cNvPr>
          <p:cNvSpPr txBox="1"/>
          <p:nvPr/>
        </p:nvSpPr>
        <p:spPr>
          <a:xfrm>
            <a:off x="8085667" y="2743200"/>
            <a:ext cx="1811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Postranní panel s objekty</a:t>
            </a:r>
          </a:p>
        </p:txBody>
      </p:sp>
      <p:cxnSp>
        <p:nvCxnSpPr>
          <p:cNvPr id="15" name="Přímá spojnice se šipkou 14">
            <a:extLst>
              <a:ext uri="{FF2B5EF4-FFF2-40B4-BE49-F238E27FC236}">
                <a16:creationId xmlns:a16="http://schemas.microsoft.com/office/drawing/2014/main" id="{FE3DAF5D-328C-461B-B642-83D878CB1F76}"/>
              </a:ext>
            </a:extLst>
          </p:cNvPr>
          <p:cNvCxnSpPr>
            <a:cxnSpLocks/>
          </p:cNvCxnSpPr>
          <p:nvPr/>
        </p:nvCxnSpPr>
        <p:spPr>
          <a:xfrm>
            <a:off x="9186333" y="3200400"/>
            <a:ext cx="990600" cy="22860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Přímá spojnice se šipkou 16">
            <a:extLst>
              <a:ext uri="{FF2B5EF4-FFF2-40B4-BE49-F238E27FC236}">
                <a16:creationId xmlns:a16="http://schemas.microsoft.com/office/drawing/2014/main" id="{21B67207-79F2-4086-84A1-C6FD6D79A581}"/>
              </a:ext>
            </a:extLst>
          </p:cNvPr>
          <p:cNvCxnSpPr>
            <a:cxnSpLocks/>
          </p:cNvCxnSpPr>
          <p:nvPr/>
        </p:nvCxnSpPr>
        <p:spPr>
          <a:xfrm flipH="1" flipV="1">
            <a:off x="1807633" y="3179233"/>
            <a:ext cx="973667" cy="5715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C451B1E5-A62F-4559-9C27-A1FDBA7713EA}"/>
              </a:ext>
            </a:extLst>
          </p:cNvPr>
          <p:cNvSpPr txBox="1"/>
          <p:nvPr/>
        </p:nvSpPr>
        <p:spPr>
          <a:xfrm>
            <a:off x="1765299" y="3853396"/>
            <a:ext cx="1786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Postranní panel</a:t>
            </a:r>
          </a:p>
          <a:p>
            <a:r>
              <a:rPr lang="cs-CZ" dirty="0"/>
              <a:t>s ovládáním</a:t>
            </a:r>
          </a:p>
        </p:txBody>
      </p:sp>
      <p:cxnSp>
        <p:nvCxnSpPr>
          <p:cNvPr id="19" name="Přímá spojnice se šipkou 18">
            <a:extLst>
              <a:ext uri="{FF2B5EF4-FFF2-40B4-BE49-F238E27FC236}">
                <a16:creationId xmlns:a16="http://schemas.microsoft.com/office/drawing/2014/main" id="{5B12734E-663D-4707-87CE-A03E7C387EAF}"/>
              </a:ext>
            </a:extLst>
          </p:cNvPr>
          <p:cNvCxnSpPr>
            <a:cxnSpLocks/>
          </p:cNvCxnSpPr>
          <p:nvPr/>
        </p:nvCxnSpPr>
        <p:spPr>
          <a:xfrm flipH="1" flipV="1">
            <a:off x="1845733" y="2343150"/>
            <a:ext cx="1016000" cy="1978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86F826E9-6208-4304-8C84-8625F3032484}"/>
              </a:ext>
            </a:extLst>
          </p:cNvPr>
          <p:cNvSpPr txBox="1"/>
          <p:nvPr/>
        </p:nvSpPr>
        <p:spPr>
          <a:xfrm>
            <a:off x="2108200" y="2504716"/>
            <a:ext cx="178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Úhel pohledu</a:t>
            </a:r>
          </a:p>
        </p:txBody>
      </p:sp>
    </p:spTree>
    <p:extLst>
      <p:ext uri="{BB962C8B-B14F-4D97-AF65-F5344CB8AC3E}">
        <p14:creationId xmlns:p14="http://schemas.microsoft.com/office/powerpoint/2010/main" val="3943756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Přidáme krychli z postranního panelu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73" b="4467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1F680606-3AB1-46BC-9446-E3CBED230DAB}"/>
              </a:ext>
            </a:extLst>
          </p:cNvPr>
          <p:cNvCxnSpPr>
            <a:cxnSpLocks/>
          </p:cNvCxnSpPr>
          <p:nvPr/>
        </p:nvCxnSpPr>
        <p:spPr>
          <a:xfrm>
            <a:off x="7334054" y="2516957"/>
            <a:ext cx="3968684" cy="5184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ovéPole 7">
            <a:extLst>
              <a:ext uri="{FF2B5EF4-FFF2-40B4-BE49-F238E27FC236}">
                <a16:creationId xmlns:a16="http://schemas.microsoft.com/office/drawing/2014/main" id="{E55BDABC-30B0-442C-BAA4-2BA8D0C05DA3}"/>
              </a:ext>
            </a:extLst>
          </p:cNvPr>
          <p:cNvSpPr txBox="1"/>
          <p:nvPr/>
        </p:nvSpPr>
        <p:spPr>
          <a:xfrm>
            <a:off x="3365370" y="2129863"/>
            <a:ext cx="3968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Vybereme červenou kostičku z panelu a přetáhneme na pracovní plochu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F7F59853-D3AB-4795-AF28-7CB0D54724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553" t="22185" b="52907"/>
          <a:stretch/>
        </p:blipFill>
        <p:spPr>
          <a:xfrm>
            <a:off x="6172200" y="3086099"/>
            <a:ext cx="3516198" cy="34100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Ovál 9">
            <a:extLst>
              <a:ext uri="{FF2B5EF4-FFF2-40B4-BE49-F238E27FC236}">
                <a16:creationId xmlns:a16="http://schemas.microsoft.com/office/drawing/2014/main" id="{80DBA637-F892-4DD7-9945-F378E50E091A}"/>
              </a:ext>
            </a:extLst>
          </p:cNvPr>
          <p:cNvSpPr/>
          <p:nvPr/>
        </p:nvSpPr>
        <p:spPr>
          <a:xfrm>
            <a:off x="11170762" y="2705492"/>
            <a:ext cx="779437" cy="7612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1F61F009-4620-4404-97A3-EC5B0B5046F4}"/>
              </a:ext>
            </a:extLst>
          </p:cNvPr>
          <p:cNvSpPr/>
          <p:nvPr/>
        </p:nvSpPr>
        <p:spPr>
          <a:xfrm>
            <a:off x="8372572" y="3917853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90470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Pozměníme hodnoty dle návodu na </a:t>
            </a:r>
            <a:r>
              <a:rPr lang="cs-CZ" sz="3200" dirty="0" err="1"/>
              <a:t>PrusaPrinters</a:t>
            </a:r>
            <a:endParaRPr lang="cs-CZ" sz="3200" dirty="0"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55" b="5133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cxnSp>
        <p:nvCxnSpPr>
          <p:cNvPr id="5" name="Přímá spojnice se šipkou 4">
            <a:extLst>
              <a:ext uri="{FF2B5EF4-FFF2-40B4-BE49-F238E27FC236}">
                <a16:creationId xmlns:a16="http://schemas.microsoft.com/office/drawing/2014/main" id="{F7974E9F-310B-4316-9CBC-AE37BA0C8973}"/>
              </a:ext>
            </a:extLst>
          </p:cNvPr>
          <p:cNvCxnSpPr>
            <a:cxnSpLocks/>
          </p:cNvCxnSpPr>
          <p:nvPr/>
        </p:nvCxnSpPr>
        <p:spPr>
          <a:xfrm>
            <a:off x="5307291" y="2554664"/>
            <a:ext cx="3214540" cy="1112363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ovéPole 6">
            <a:extLst>
              <a:ext uri="{FF2B5EF4-FFF2-40B4-BE49-F238E27FC236}">
                <a16:creationId xmlns:a16="http://schemas.microsoft.com/office/drawing/2014/main" id="{64F76799-5455-4C6E-80C7-EA8EDF647D8E}"/>
              </a:ext>
            </a:extLst>
          </p:cNvPr>
          <p:cNvSpPr txBox="1"/>
          <p:nvPr/>
        </p:nvSpPr>
        <p:spPr>
          <a:xfrm>
            <a:off x="3659325" y="2040017"/>
            <a:ext cx="1923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Změníme hodnoty</a:t>
            </a:r>
          </a:p>
          <a:p>
            <a:r>
              <a:rPr lang="cs-CZ" dirty="0"/>
              <a:t>zde na straně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FF838D73-78D2-44AF-AF24-1D6F09CC0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00" t="22367" r="15249" b="42028"/>
          <a:stretch/>
        </p:blipFill>
        <p:spPr>
          <a:xfrm>
            <a:off x="2187018" y="2824009"/>
            <a:ext cx="2944613" cy="37245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207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Přidáme první věž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0FE930CF-E7D8-4156-AB35-59E0ADD301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09" t="20898" r="1437" b="51290"/>
          <a:stretch/>
        </p:blipFill>
        <p:spPr>
          <a:xfrm>
            <a:off x="1725106" y="2302864"/>
            <a:ext cx="3525624" cy="38693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Ovál 7">
            <a:extLst>
              <a:ext uri="{FF2B5EF4-FFF2-40B4-BE49-F238E27FC236}">
                <a16:creationId xmlns:a16="http://schemas.microsoft.com/office/drawing/2014/main" id="{4EB46A82-180B-4D66-8565-EA1A4AB9B6DF}"/>
              </a:ext>
            </a:extLst>
          </p:cNvPr>
          <p:cNvSpPr/>
          <p:nvPr/>
        </p:nvSpPr>
        <p:spPr>
          <a:xfrm>
            <a:off x="2037759" y="4568302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nice se šipkou 8">
            <a:extLst>
              <a:ext uri="{FF2B5EF4-FFF2-40B4-BE49-F238E27FC236}">
                <a16:creationId xmlns:a16="http://schemas.microsoft.com/office/drawing/2014/main" id="{B10D5C37-52EA-4D94-9EF4-8BF9FC4A19BC}"/>
              </a:ext>
            </a:extLst>
          </p:cNvPr>
          <p:cNvCxnSpPr>
            <a:cxnSpLocks/>
          </p:cNvCxnSpPr>
          <p:nvPr/>
        </p:nvCxnSpPr>
        <p:spPr>
          <a:xfrm flipV="1">
            <a:off x="3487918" y="3714161"/>
            <a:ext cx="6909847" cy="1263192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238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Změníme hodnoty věže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9E4948D1-289E-4F44-A2E1-72AE9248D9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54" t="39610" r="48313" b="37319"/>
          <a:stretch/>
        </p:blipFill>
        <p:spPr>
          <a:xfrm>
            <a:off x="848412" y="2236525"/>
            <a:ext cx="3978112" cy="36528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9983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b="1" u="sng" dirty="0"/>
              <a:t>Uděláme duplikáty</a:t>
            </a:r>
            <a:r>
              <a:rPr lang="cs-CZ" sz="3200" dirty="0"/>
              <a:t> </a:t>
            </a:r>
            <a:r>
              <a:rPr lang="cs-CZ" sz="3200" i="1" dirty="0"/>
              <a:t>(</a:t>
            </a:r>
            <a:r>
              <a:rPr lang="cs-CZ" sz="3200" i="1" dirty="0" err="1"/>
              <a:t>Ctrl+D</a:t>
            </a:r>
            <a:r>
              <a:rPr lang="cs-CZ" sz="3200" i="1" dirty="0"/>
              <a:t> nebo ikonka v liště)</a:t>
            </a:r>
            <a:r>
              <a:rPr lang="cs-CZ" sz="3200" b="1" i="1" dirty="0"/>
              <a:t> </a:t>
            </a:r>
            <a:r>
              <a:rPr lang="cs-CZ" sz="3200" dirty="0"/>
              <a:t>a posuneme do stran následovně podle vašeho uvážení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50" b="4589"/>
          <a:stretch/>
        </p:blipFill>
        <p:spPr>
          <a:xfrm>
            <a:off x="1517716" y="1606954"/>
            <a:ext cx="10278667" cy="5062510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3287135D-C7E2-415D-88E4-6129F5B6E0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1" t="11823" r="89834" b="82471"/>
          <a:stretch/>
        </p:blipFill>
        <p:spPr>
          <a:xfrm>
            <a:off x="1668543" y="5229519"/>
            <a:ext cx="3455861" cy="1439945"/>
          </a:xfrm>
          <a:prstGeom prst="rect">
            <a:avLst/>
          </a:prstGeom>
        </p:spPr>
      </p:pic>
      <p:cxnSp>
        <p:nvCxnSpPr>
          <p:cNvPr id="7" name="Přímá spojnice se šipkou 6">
            <a:extLst>
              <a:ext uri="{FF2B5EF4-FFF2-40B4-BE49-F238E27FC236}">
                <a16:creationId xmlns:a16="http://schemas.microsoft.com/office/drawing/2014/main" id="{2FDC646A-7463-483A-8BC0-3A52C4F92324}"/>
              </a:ext>
            </a:extLst>
          </p:cNvPr>
          <p:cNvCxnSpPr>
            <a:cxnSpLocks/>
          </p:cNvCxnSpPr>
          <p:nvPr/>
        </p:nvCxnSpPr>
        <p:spPr>
          <a:xfrm flipH="1" flipV="1">
            <a:off x="2196445" y="2102177"/>
            <a:ext cx="989815" cy="3440784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ál 8">
            <a:extLst>
              <a:ext uri="{FF2B5EF4-FFF2-40B4-BE49-F238E27FC236}">
                <a16:creationId xmlns:a16="http://schemas.microsoft.com/office/drawing/2014/main" id="{BB08EC1E-5AD1-4A73-A8B3-56FB9B4037C5}"/>
              </a:ext>
            </a:extLst>
          </p:cNvPr>
          <p:cNvSpPr/>
          <p:nvPr/>
        </p:nvSpPr>
        <p:spPr>
          <a:xfrm>
            <a:off x="2691352" y="5296685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50317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Vytvoříme první prstenec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164818D7-B38B-47B8-90B9-7BF5779FE2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286" t="54398" b="12931"/>
          <a:stretch/>
        </p:blipFill>
        <p:spPr>
          <a:xfrm>
            <a:off x="5420411" y="1894416"/>
            <a:ext cx="3827283" cy="47802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Ovál 6">
            <a:extLst>
              <a:ext uri="{FF2B5EF4-FFF2-40B4-BE49-F238E27FC236}">
                <a16:creationId xmlns:a16="http://schemas.microsoft.com/office/drawing/2014/main" id="{EC2514D5-514C-4910-8492-0ACDE28971C3}"/>
              </a:ext>
            </a:extLst>
          </p:cNvPr>
          <p:cNvSpPr/>
          <p:nvPr/>
        </p:nvSpPr>
        <p:spPr>
          <a:xfrm>
            <a:off x="10680568" y="4958499"/>
            <a:ext cx="779437" cy="7612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3A267111-996B-4407-87EF-312D276ACF00}"/>
              </a:ext>
            </a:extLst>
          </p:cNvPr>
          <p:cNvSpPr/>
          <p:nvPr/>
        </p:nvSpPr>
        <p:spPr>
          <a:xfrm>
            <a:off x="6676139" y="3742107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nice se šipkou 8">
            <a:extLst>
              <a:ext uri="{FF2B5EF4-FFF2-40B4-BE49-F238E27FC236}">
                <a16:creationId xmlns:a16="http://schemas.microsoft.com/office/drawing/2014/main" id="{CD695C6D-D320-4E53-A8E5-565984C1EA3F}"/>
              </a:ext>
            </a:extLst>
          </p:cNvPr>
          <p:cNvCxnSpPr>
            <a:cxnSpLocks/>
          </p:cNvCxnSpPr>
          <p:nvPr/>
        </p:nvCxnSpPr>
        <p:spPr>
          <a:xfrm>
            <a:off x="8239027" y="4619134"/>
            <a:ext cx="2309567" cy="593889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286179"/>
      </p:ext>
    </p:extLst>
  </p:cSld>
  <p:clrMapOvr>
    <a:masterClrMapping/>
  </p:clrMapOvr>
</p:sld>
</file>

<file path=ppt/theme/theme1.xml><?xml version="1.0" encoding="utf-8"?>
<a:theme xmlns:a="http://schemas.openxmlformats.org/drawingml/2006/main" name="Oříznutí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TM10001105[[fn=Oříznutí]]</Template>
  <TotalTime>99</TotalTime>
  <Words>255</Words>
  <Application>Microsoft Office PowerPoint</Application>
  <PresentationFormat>Širokoúhlá obrazovka</PresentationFormat>
  <Paragraphs>38</Paragraphs>
  <Slides>18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1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0" baseType="lpstr">
      <vt:lpstr>Franklin Gothic Book</vt:lpstr>
      <vt:lpstr>Oříznutí</vt:lpstr>
      <vt:lpstr>Hanojské věže Tinkercad</vt:lpstr>
      <vt:lpstr>Otevřeme si https://www.tinkercad.com/, přihlásíme se a klikneme na nový projekt</vt:lpstr>
      <vt:lpstr>Máme prázdný projekt</vt:lpstr>
      <vt:lpstr>Přidáme krychli z postranního panelu</vt:lpstr>
      <vt:lpstr>Pozměníme hodnoty dle návodu na PrusaPrinters</vt:lpstr>
      <vt:lpstr>Přidáme první věž</vt:lpstr>
      <vt:lpstr>Změníme hodnoty věže</vt:lpstr>
      <vt:lpstr>Uděláme duplikáty (Ctrl+D nebo ikonka v liště) a posuneme do stran následovně podle vašeho uvážení</vt:lpstr>
      <vt:lpstr>Vytvoříme první prstenec</vt:lpstr>
      <vt:lpstr>Změníme první 2 hodnoty prvního prstence (Poloměr a tloušťku stěny</vt:lpstr>
      <vt:lpstr>Uděláme duplikát (Ctrl+D nebo ikonka v liště) prvního prstence</vt:lpstr>
      <vt:lpstr>Opakujeme postup a měníme hodnoty postupně abychom měli vetší prstence</vt:lpstr>
      <vt:lpstr>Uděláme poslední duplikát který bude mít hodnoty:</vt:lpstr>
      <vt:lpstr>Poskládáme prstence a podstavu, tak aby se nám vešli na pracovní plochu</vt:lpstr>
      <vt:lpstr>Připravíme se na export</vt:lpstr>
      <vt:lpstr>Zahrnout Vše, co je v návrhu a klikneme na .STL</vt:lpstr>
      <vt:lpstr>Zkontrolujeme jestli se nám to v pořádku stáhlo</vt:lpstr>
      <vt:lpstr>Máme hotový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Hanojské věže Tinkercad</dc:title>
  <dc:creator>Jakub Škrabánek</dc:creator>
  <cp:lastModifiedBy>Jakub Škrabánek</cp:lastModifiedBy>
  <cp:revision>7</cp:revision>
  <dcterms:created xsi:type="dcterms:W3CDTF">2022-03-15T15:28:25Z</dcterms:created>
  <dcterms:modified xsi:type="dcterms:W3CDTF">2022-03-15T21:44:11Z</dcterms:modified>
</cp:coreProperties>
</file>

<file path=docProps/thumbnail.jpeg>
</file>